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72" r:id="rId9"/>
    <p:sldId id="273" r:id="rId10"/>
    <p:sldId id="274" r:id="rId11"/>
    <p:sldId id="276" r:id="rId12"/>
    <p:sldId id="275" r:id="rId13"/>
    <p:sldId id="268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E4D235-3EA5-2042-B109-598F1DFF1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44EA8C9-7D9E-BA4D-BE51-7385C83ED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A2FDB5B-4D06-8048-98B1-77E7F123B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8EBE-AF58-5443-AF22-FDFF8382B423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DEE0D76-2AAE-EB4F-ABB4-3CB0654C9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D9C1BD2-26A9-CF4D-ADE8-410FD30E3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2849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F1545E-D1CA-8C41-A735-2155C0AF8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3FF08C1-ECF8-2A40-974E-B3FBCF7BD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3B46877-6FD0-E043-ABE6-5E4565112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8EBE-AF58-5443-AF22-FDFF8382B423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063751B-6CF6-BD4E-BCC6-96DBF3784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5118057-61E4-BC4D-9F9A-F0420F840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0654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4BCDCD5-245A-CF41-AECB-A7E6F6F25B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A544DB2-859D-2142-BED2-164025E9B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D2A14AF-060E-6341-ADF0-08925F075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8EBE-AF58-5443-AF22-FDFF8382B423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F757F2A-C1EA-274E-BEA1-92340F279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4F4EB47-C87A-7649-BB3E-82D204B83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690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5D0BA4-4C77-AF46-A01C-3A5FA49B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1D8F1F-D794-EC44-95D5-422CBA909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312E600-9695-8947-8EF3-E7108AADE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8EBE-AF58-5443-AF22-FDFF8382B423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A794547-A8BD-514E-A073-2EFF1346C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1C611C-CCE1-5040-B8BE-59750C106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967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1F4BCD-9090-064C-932C-DC4EAAAD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BCCCAC8-A5F5-C54F-AB66-35E9C6C64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B970694-432B-894B-80B6-6BFE6ED06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8EBE-AF58-5443-AF22-FDFF8382B423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2A81451-DA51-3247-A57F-241E9672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E090BFC-7DA7-FA42-A175-09B8093AA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38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89F22E-9499-EA4A-B8C0-9FE7CFCE6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681132-E0E5-5A43-ACBC-CC2CEDE18E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2BE7A62-CC11-AE4B-89E7-E1C345B98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532540B-9EC1-254A-A468-D7043DADC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8EBE-AF58-5443-AF22-FDFF8382B423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AB31D42-EAF6-7445-9EE5-897BD1DAB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1B9B017-4ABA-9D4F-9169-977FBB6F7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629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69A376-EFC7-1E4A-9697-F48424A2A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9CA9175-492E-1E44-8592-165733C32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A115403-D26E-5E43-8524-6222118DB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20A613B-9B85-BB45-B828-C19D5DFA8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1E6CA1E-C831-F24A-A018-D0FAEB714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5AD4E14-2A93-E843-A9CA-957A95D97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8EBE-AF58-5443-AF22-FDFF8382B423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54268B2-5A1A-2A4A-A2A2-248D9B2BD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87509A4-B7F7-0C4F-8F1A-D766B79A1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603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2C318D-D7D4-024A-BF97-8CCD6EA74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AC4A490-095F-BB40-A5CE-9AD530DB4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8EBE-AF58-5443-AF22-FDFF8382B423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D47B81D-3A1D-C043-B369-F929A4A47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04E686E-13CF-374B-8691-90B24DB95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014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EE52A5D-B05F-FD46-9ADC-1DE8B2D71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8EBE-AF58-5443-AF22-FDFF8382B423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BAD8255-EB57-3C4A-9DBC-637246487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889B86C-7147-844E-BE41-6B5470B3C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035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93CCBC-96BB-2143-9F12-A84633591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C58852-E27E-0B42-8582-2B5F402C4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D1B6FB8-0BBF-5846-879A-4E097CC16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33ECCBF-6E1E-9849-B2F4-A0244D1BA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8EBE-AF58-5443-AF22-FDFF8382B423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082CCB1-5ED0-3E4E-9D16-AD69EF092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0ACD705-3BF9-CD44-A23D-9C7D7229E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129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6D3213-C4CA-C540-B901-78CDFE912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802758E-A85C-D74A-9A79-4D14F8B1C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96165B2-3C67-9645-89F7-68EB10FFA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9F81EA8-F351-B547-BEC0-E59A8838F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8EBE-AF58-5443-AF22-FDFF8382B423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82A7B37-BD04-E142-939D-78283EDFB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70FCA34-3038-4342-B977-9969F2D50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740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0292FA2-9AD2-2943-A6B2-5ADC27462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C65E602-21B4-474D-BB08-53839AC85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FAC89FB-B0D7-6B49-906E-AECC3A579F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D8EBE-AF58-5443-AF22-FDFF8382B423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D013028-0268-2C43-A0E9-E72131FD67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78C0A4A-B32A-CD47-9EEE-345926BD6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685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1D4ACA4-C59C-2543-8CEA-1CEC0DB3A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53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Resim 6" descr="metin içeren bir resim&#10;&#10;Açıklama otomatik olarak oluşturuldu">
            <a:extLst>
              <a:ext uri="{FF2B5EF4-FFF2-40B4-BE49-F238E27FC236}">
                <a16:creationId xmlns:a16="http://schemas.microsoft.com/office/drawing/2014/main" id="{BE0492B4-2B6C-3644-BC40-47C1D35D1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84790A9A-8DE4-9A47-84B3-C4E434D560B1}"/>
              </a:ext>
            </a:extLst>
          </p:cNvPr>
          <p:cNvSpPr txBox="1"/>
          <p:nvPr/>
        </p:nvSpPr>
        <p:spPr>
          <a:xfrm>
            <a:off x="2203802" y="99516"/>
            <a:ext cx="598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ÖNERİLEN HAFTALIK ÇALIŞMALAR</a:t>
            </a:r>
          </a:p>
        </p:txBody>
      </p:sp>
    </p:spTree>
    <p:extLst>
      <p:ext uri="{BB962C8B-B14F-4D97-AF65-F5344CB8AC3E}">
        <p14:creationId xmlns:p14="http://schemas.microsoft.com/office/powerpoint/2010/main" val="1033896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Resim 6" descr="metin içeren bir resim&#10;&#10;Açıklama otomatik olarak oluşturuldu">
            <a:extLst>
              <a:ext uri="{FF2B5EF4-FFF2-40B4-BE49-F238E27FC236}">
                <a16:creationId xmlns:a16="http://schemas.microsoft.com/office/drawing/2014/main" id="{D0AB53D7-EBF4-F242-98B7-56392C956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4B25061A-2472-1B41-8AE4-343C8811CA5D}"/>
              </a:ext>
            </a:extLst>
          </p:cNvPr>
          <p:cNvSpPr txBox="1"/>
          <p:nvPr/>
        </p:nvSpPr>
        <p:spPr>
          <a:xfrm>
            <a:off x="2191445" y="99516"/>
            <a:ext cx="598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BAŞVURULAN KAYNAKLAR</a:t>
            </a:r>
          </a:p>
        </p:txBody>
      </p:sp>
    </p:spTree>
    <p:extLst>
      <p:ext uri="{BB962C8B-B14F-4D97-AF65-F5344CB8AC3E}">
        <p14:creationId xmlns:p14="http://schemas.microsoft.com/office/powerpoint/2010/main" val="1720106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Resim 6" descr="metin içeren bir resim&#10;&#10;Açıklama otomatik olarak oluşturuldu">
            <a:extLst>
              <a:ext uri="{FF2B5EF4-FFF2-40B4-BE49-F238E27FC236}">
                <a16:creationId xmlns:a16="http://schemas.microsoft.com/office/drawing/2014/main" id="{5BB2DB8E-60C3-624A-9C7F-972AA3F1D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FCF132FF-ABB6-524B-9438-8C5BF880C498}"/>
              </a:ext>
            </a:extLst>
          </p:cNvPr>
          <p:cNvSpPr txBox="1"/>
          <p:nvPr/>
        </p:nvSpPr>
        <p:spPr>
          <a:xfrm>
            <a:off x="2228515" y="99516"/>
            <a:ext cx="598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BİR SONRAKİ DERS HAKKINDA</a:t>
            </a:r>
          </a:p>
        </p:txBody>
      </p:sp>
    </p:spTree>
    <p:extLst>
      <p:ext uri="{BB962C8B-B14F-4D97-AF65-F5344CB8AC3E}">
        <p14:creationId xmlns:p14="http://schemas.microsoft.com/office/powerpoint/2010/main" val="2791099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E591348-A9A2-FA46-BED8-742065E84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9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V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 descr="metin içeren bir resim&#10;&#10;Açıklama otomatik olarak oluşturuldu">
            <a:extLst>
              <a:ext uri="{FF2B5EF4-FFF2-40B4-BE49-F238E27FC236}">
                <a16:creationId xmlns:a16="http://schemas.microsoft.com/office/drawing/2014/main" id="{2B502A7E-2BA7-E944-9972-F833689F7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25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Resim 6" descr="metin içeren bir resim&#10;&#10;Açıklama otomatik olarak oluşturuldu">
            <a:extLst>
              <a:ext uri="{FF2B5EF4-FFF2-40B4-BE49-F238E27FC236}">
                <a16:creationId xmlns:a16="http://schemas.microsoft.com/office/drawing/2014/main" id="{7DFB332A-F03A-BE45-8F18-84EAB982D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88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Resim 6" descr="metin içeren bir resim&#10;&#10;Açıklama otomatik olarak oluşturuldu">
            <a:extLst>
              <a:ext uri="{FF2B5EF4-FFF2-40B4-BE49-F238E27FC236}">
                <a16:creationId xmlns:a16="http://schemas.microsoft.com/office/drawing/2014/main" id="{A6EDE35B-B0E5-4D4F-B69C-B0059842C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A54C3F8D-A264-2749-9F31-76572C65C4F9}"/>
              </a:ext>
            </a:extLst>
          </p:cNvPr>
          <p:cNvSpPr txBox="1"/>
          <p:nvPr/>
        </p:nvSpPr>
        <p:spPr>
          <a:xfrm>
            <a:off x="2216158" y="99516"/>
            <a:ext cx="598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GEÇEN DERS HAKKINDA</a:t>
            </a:r>
          </a:p>
        </p:txBody>
      </p:sp>
    </p:spTree>
    <p:extLst>
      <p:ext uri="{BB962C8B-B14F-4D97-AF65-F5344CB8AC3E}">
        <p14:creationId xmlns:p14="http://schemas.microsoft.com/office/powerpoint/2010/main" val="610678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Resim 6" descr="metin içeren bir resim&#10;&#10;Açıklama otomatik olarak oluşturuldu">
            <a:extLst>
              <a:ext uri="{FF2B5EF4-FFF2-40B4-BE49-F238E27FC236}">
                <a16:creationId xmlns:a16="http://schemas.microsoft.com/office/drawing/2014/main" id="{1F69E49A-DAF6-5542-AECC-C028F7879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8D918E2E-8AFD-CE41-BAD1-A81664389970}"/>
              </a:ext>
            </a:extLst>
          </p:cNvPr>
          <p:cNvSpPr txBox="1"/>
          <p:nvPr/>
        </p:nvSpPr>
        <p:spPr>
          <a:xfrm>
            <a:off x="2191444" y="99516"/>
            <a:ext cx="598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HAFTALIK AKIŞ</a:t>
            </a:r>
          </a:p>
        </p:txBody>
      </p:sp>
    </p:spTree>
    <p:extLst>
      <p:ext uri="{BB962C8B-B14F-4D97-AF65-F5344CB8AC3E}">
        <p14:creationId xmlns:p14="http://schemas.microsoft.com/office/powerpoint/2010/main" val="3364778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Resim 6" descr="metin içeren bir resim&#10;&#10;Açıklama otomatik olarak oluşturuldu">
            <a:extLst>
              <a:ext uri="{FF2B5EF4-FFF2-40B4-BE49-F238E27FC236}">
                <a16:creationId xmlns:a16="http://schemas.microsoft.com/office/drawing/2014/main" id="{B481C121-3A84-DC4E-8FDC-EDCCD6F38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B27D9D77-A97E-204B-878D-4CC54275AB31}"/>
              </a:ext>
            </a:extLst>
          </p:cNvPr>
          <p:cNvSpPr txBox="1"/>
          <p:nvPr/>
        </p:nvSpPr>
        <p:spPr>
          <a:xfrm>
            <a:off x="2179088" y="99516"/>
            <a:ext cx="598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HAFTALIK ÖĞRENİM KAZANIMLARI</a:t>
            </a:r>
          </a:p>
        </p:txBody>
      </p:sp>
    </p:spTree>
    <p:extLst>
      <p:ext uri="{BB962C8B-B14F-4D97-AF65-F5344CB8AC3E}">
        <p14:creationId xmlns:p14="http://schemas.microsoft.com/office/powerpoint/2010/main" val="2893848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Resim 6" descr="metin içeren bir resim&#10;&#10;Açıklama otomatik olarak oluşturuldu">
            <a:extLst>
              <a:ext uri="{FF2B5EF4-FFF2-40B4-BE49-F238E27FC236}">
                <a16:creationId xmlns:a16="http://schemas.microsoft.com/office/drawing/2014/main" id="{CBF196DF-138D-DA4F-983D-2D55A3F45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7A28DF26-CC58-8D4D-A86A-4AFB97EEA663}"/>
              </a:ext>
            </a:extLst>
          </p:cNvPr>
          <p:cNvSpPr txBox="1"/>
          <p:nvPr/>
        </p:nvSpPr>
        <p:spPr>
          <a:xfrm>
            <a:off x="2179087" y="99516"/>
            <a:ext cx="598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DERS İÇERİĞİ BAŞLIĞI</a:t>
            </a:r>
          </a:p>
        </p:txBody>
      </p:sp>
    </p:spTree>
    <p:extLst>
      <p:ext uri="{BB962C8B-B14F-4D97-AF65-F5344CB8AC3E}">
        <p14:creationId xmlns:p14="http://schemas.microsoft.com/office/powerpoint/2010/main" val="3766938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Resim 6" descr="metin içeren bir resim&#10;&#10;Açıklama otomatik olarak oluşturuldu">
            <a:extLst>
              <a:ext uri="{FF2B5EF4-FFF2-40B4-BE49-F238E27FC236}">
                <a16:creationId xmlns:a16="http://schemas.microsoft.com/office/drawing/2014/main" id="{CB806EA1-BFCD-D141-9CD5-612EE557A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A81AD7B0-9E2B-6D45-94FD-DC9455491A44}"/>
              </a:ext>
            </a:extLst>
          </p:cNvPr>
          <p:cNvSpPr txBox="1"/>
          <p:nvPr/>
        </p:nvSpPr>
        <p:spPr>
          <a:xfrm>
            <a:off x="2191444" y="99516"/>
            <a:ext cx="598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HAFTANIN ÖZETİ</a:t>
            </a:r>
          </a:p>
        </p:txBody>
      </p:sp>
    </p:spTree>
    <p:extLst>
      <p:ext uri="{BB962C8B-B14F-4D97-AF65-F5344CB8AC3E}">
        <p14:creationId xmlns:p14="http://schemas.microsoft.com/office/powerpoint/2010/main" val="1504458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Resim 6" descr="metin içeren bir resim&#10;&#10;Açıklama otomatik olarak oluşturuldu">
            <a:extLst>
              <a:ext uri="{FF2B5EF4-FFF2-40B4-BE49-F238E27FC236}">
                <a16:creationId xmlns:a16="http://schemas.microsoft.com/office/drawing/2014/main" id="{ADCC2687-CDE8-9843-88B1-9B1F840A5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57509C27-E956-9A40-8078-531A72A5B754}"/>
              </a:ext>
            </a:extLst>
          </p:cNvPr>
          <p:cNvSpPr txBox="1"/>
          <p:nvPr/>
        </p:nvSpPr>
        <p:spPr>
          <a:xfrm>
            <a:off x="2191445" y="99516"/>
            <a:ext cx="598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SORU VE ÖNERİLER</a:t>
            </a:r>
          </a:p>
        </p:txBody>
      </p:sp>
    </p:spTree>
    <p:extLst>
      <p:ext uri="{BB962C8B-B14F-4D97-AF65-F5344CB8AC3E}">
        <p14:creationId xmlns:p14="http://schemas.microsoft.com/office/powerpoint/2010/main" val="783386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26</Words>
  <Application>Microsoft Macintosh PowerPoint</Application>
  <PresentationFormat>Geniş ekran</PresentationFormat>
  <Paragraphs>10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Teması</vt:lpstr>
      <vt:lpstr>PowerPoint Sunusu</vt:lpstr>
      <vt:lpstr>V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Özgür  Kıyak</dc:creator>
  <cp:lastModifiedBy>Özgür  Kıyak</cp:lastModifiedBy>
  <cp:revision>5</cp:revision>
  <dcterms:created xsi:type="dcterms:W3CDTF">2020-10-26T06:12:26Z</dcterms:created>
  <dcterms:modified xsi:type="dcterms:W3CDTF">2020-10-26T07:17:27Z</dcterms:modified>
</cp:coreProperties>
</file>